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0" r:id="rId2"/>
    <p:sldId id="363" r:id="rId3"/>
    <p:sldId id="369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70" r:id="rId12"/>
    <p:sldId id="381" r:id="rId13"/>
    <p:sldId id="382" r:id="rId14"/>
    <p:sldId id="383" r:id="rId15"/>
    <p:sldId id="384" r:id="rId16"/>
    <p:sldId id="34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0066"/>
    <a:srgbClr val="4472C4"/>
    <a:srgbClr val="18B0F0"/>
    <a:srgbClr val="D3E8EE"/>
    <a:srgbClr val="F9F4F2"/>
    <a:srgbClr val="44BEF1"/>
    <a:srgbClr val="83D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7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92" y="117993"/>
            <a:ext cx="10023389" cy="598700"/>
          </a:xfrm>
        </p:spPr>
        <p:txBody>
          <a:bodyPr>
            <a:noAutofit/>
          </a:bodyPr>
          <a:lstStyle>
            <a:lvl1pPr>
              <a:defRPr sz="4000">
                <a:solidFill>
                  <a:srgbClr val="18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291" y="988541"/>
            <a:ext cx="11790405" cy="5188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3292" y="6356351"/>
            <a:ext cx="2743200" cy="365125"/>
          </a:xfrm>
        </p:spPr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21094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0496" y="6356350"/>
            <a:ext cx="2743200" cy="365125"/>
          </a:xfrm>
        </p:spPr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9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8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7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0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9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6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-25400" ty="-444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839774" y="2206969"/>
            <a:ext cx="30059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Book Antiqua" panose="02040602050305030304" pitchFamily="18" charset="0"/>
              </a:rPr>
              <a:t>Data Structures</a:t>
            </a:r>
          </a:p>
          <a:p>
            <a:pPr algn="ctr"/>
            <a:r>
              <a:rPr lang="en-US" sz="3200" dirty="0">
                <a:latin typeface="Book Antiqua" panose="02040602050305030304" pitchFamily="18" charset="0"/>
              </a:rPr>
              <a:t>with</a:t>
            </a:r>
          </a:p>
          <a:p>
            <a:pPr algn="ctr"/>
            <a:r>
              <a:rPr lang="en-US" sz="3200" dirty="0">
                <a:latin typeface="Book Antiqua" panose="02040602050305030304" pitchFamily="18" charset="0"/>
              </a:rPr>
              <a:t>C++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4503335" y="4537473"/>
            <a:ext cx="3343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aramond" panose="02020404030301010803" pitchFamily="18" charset="0"/>
              </a:rPr>
              <a:t>Lecture#14 Queue Using Array</a:t>
            </a:r>
          </a:p>
        </p:txBody>
      </p:sp>
    </p:spTree>
    <p:extLst>
      <p:ext uri="{BB962C8B-B14F-4D97-AF65-F5344CB8AC3E}">
        <p14:creationId xmlns:p14="http://schemas.microsoft.com/office/powerpoint/2010/main" val="4204669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CB25C-691C-F03B-B7BA-BB42E5271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044B-8975-28E5-C2C8-AB20CAD1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</a:t>
            </a:r>
            <a:r>
              <a:rPr lang="en-US" dirty="0" err="1"/>
              <a:t>queur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459AF-6AC9-8046-2E2B-27A32C78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0" y="1047417"/>
            <a:ext cx="1028843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2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</a:t>
            </a:r>
            <a:r>
              <a:rPr lang="en-US" dirty="0" err="1"/>
              <a:t>queur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EF430B-30E5-7B85-8230-D0B2127B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2" y="924945"/>
            <a:ext cx="12008708" cy="5933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5D6705-2194-01B4-778E-FA03C58A7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6413"/>
            <a:ext cx="12192000" cy="59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9F35-CF10-9575-8B2B-9E07E67B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</a:t>
            </a:r>
            <a:r>
              <a:rPr lang="en-US" dirty="0" err="1"/>
              <a:t>queur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E93D-1FB7-DA82-6677-64D7CCC1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45BBF-45B4-E526-A9B6-FD5601898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9" y="1061707"/>
            <a:ext cx="11113928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83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87BE0-C4BD-FD12-C054-BFB621F6E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FEF1-D889-5146-6F1C-D23E9CDA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using array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AE972-0E63-9C87-D074-EBDFBB196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0FEB1-958B-9F84-37E4-B454C2AA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9" y="1010642"/>
            <a:ext cx="9935962" cy="56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01A30-A4DE-9C75-31C8-79CEF585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9D98-A468-57BA-AC0A-86736E1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using array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B9D6-AAE0-DF6B-A9CA-AC81A4C85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52B19-74B9-7201-6577-3BC6E58E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1297859"/>
            <a:ext cx="8583223" cy="41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22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4F744-17B0-94F4-030C-CF73C14EF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A534-A461-7BFE-7F2F-3B98EFBF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using array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4193-FC6E-56BF-A032-37BF2D22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DB932-5A50-CD91-5E28-B2BB59B1D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6" y="1298726"/>
            <a:ext cx="10274710" cy="4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2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thank you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23" y="1705536"/>
            <a:ext cx="59626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38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Queue is a collection with two operations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5D1B9-82C7-2E1C-456F-EB6B2D5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65" y="1238465"/>
            <a:ext cx="11174770" cy="52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5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using array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80262-BBF2-9F29-9066-F5DA8D75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080760"/>
            <a:ext cx="10021699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6D60C-BDBE-59F6-B729-13BFF38A0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A2F2-603C-CDC5-748C-B0A745A3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using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E9B0A-D3B2-2C72-DCBE-46A8B2899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4" y="960049"/>
            <a:ext cx="1025033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8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291D-0B43-15DE-D8D2-24353D472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4D59-3E30-E6A1-B39A-03230CF7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using array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88D6F-7CBC-AB42-4CB5-1F5B5EF7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371313"/>
            <a:ext cx="988833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6FEC8-84FD-8D02-6B39-5F7907C26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86EC-B4D8-20D9-7AC0-6799042A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using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1BCCB-A2BC-B234-1833-4958073F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128391"/>
            <a:ext cx="1013601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5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55DB2-688D-94B0-BA4C-28B6FBC6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1471-9C33-A2BE-9E83-C1A08279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using array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C127A-443F-E717-9F0E-09A46C61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395128"/>
            <a:ext cx="9202434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3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609C0-330B-C0BB-F380-CE0FD7C6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DC3E-6B95-1D05-B566-73FC0AD2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</a:t>
            </a:r>
            <a:r>
              <a:rPr lang="en-US" dirty="0" err="1"/>
              <a:t>queur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B7C72-DDA3-E6C5-0072-70AE808BF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1204602"/>
            <a:ext cx="907859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96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64305-7B9D-9A7C-3A3D-B933B0B16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9298-2D36-3792-F6E7-A4062896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</a:t>
            </a:r>
            <a:r>
              <a:rPr lang="en-US" dirty="0" err="1"/>
              <a:t>queur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04267-4DA5-021A-2CF6-B58F6ED7B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037891"/>
            <a:ext cx="9926435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101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53</Words>
  <Application>Microsoft Office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Book Antiqua</vt:lpstr>
      <vt:lpstr>Garamond</vt:lpstr>
      <vt:lpstr>1_Office Theme</vt:lpstr>
      <vt:lpstr>PowerPoint Presentation</vt:lpstr>
      <vt:lpstr>A Queue is a collection with two operations</vt:lpstr>
      <vt:lpstr>Queue using array</vt:lpstr>
      <vt:lpstr>Queue using array</vt:lpstr>
      <vt:lpstr>Queue using array</vt:lpstr>
      <vt:lpstr>Queue using array</vt:lpstr>
      <vt:lpstr>Queue using array</vt:lpstr>
      <vt:lpstr>Circular queur</vt:lpstr>
      <vt:lpstr>Circular queur</vt:lpstr>
      <vt:lpstr>Circular queur</vt:lpstr>
      <vt:lpstr>Circular queur</vt:lpstr>
      <vt:lpstr>Circular queur</vt:lpstr>
      <vt:lpstr>Queue using array</vt:lpstr>
      <vt:lpstr>Queue using array</vt:lpstr>
      <vt:lpstr>Queue using array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Oindrilla Chowdhury</dc:creator>
  <cp:lastModifiedBy>Sajid Hussain</cp:lastModifiedBy>
  <cp:revision>172</cp:revision>
  <dcterms:created xsi:type="dcterms:W3CDTF">2019-02-27T09:44:52Z</dcterms:created>
  <dcterms:modified xsi:type="dcterms:W3CDTF">2024-10-24T11:25:12Z</dcterms:modified>
</cp:coreProperties>
</file>